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>
                <a:solidFill>
                  <a:srgbClr val="FEFEFE"/>
                </a:solidFill>
              </a:rPr>
              <a:t>Rituel 1</a:t>
            </a:r>
            <a:endParaRPr lang="fr-FR" b="1" dirty="0">
              <a:solidFill>
                <a:srgbClr val="FEFEF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 mot qui change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688490" cy="48577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3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Le renard dévore </a:t>
            </a:r>
            <a:r>
              <a:rPr kumimoji="0" lang="fr-FR" sz="3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une </a:t>
            </a:r>
            <a:r>
              <a:rPr kumimoji="0" lang="fr-FR" sz="3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poule rousse.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None/>
              <a:tabLst/>
              <a:defRPr/>
            </a:pP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_____________ </a:t>
            </a:r>
            <a:r>
              <a:rPr kumimoji="0" lang="fr-FR" sz="3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des</a:t>
            </a: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__________</a:t>
            </a:r>
            <a:r>
              <a:rPr lang="fr-FR" sz="39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fontAlgn="t"/>
            <a:r>
              <a:rPr lang="fr-FR" sz="3900" b="1" dirty="0"/>
              <a:t>Les enfants</a:t>
            </a:r>
            <a:r>
              <a:rPr lang="fr-FR" sz="3900" dirty="0"/>
              <a:t> récitent leur poésie. </a:t>
            </a:r>
          </a:p>
          <a:p>
            <a:pPr marL="0" indent="0" fontAlgn="t">
              <a:buNone/>
            </a:pPr>
            <a:r>
              <a:rPr lang="fr-FR" sz="3900" dirty="0"/>
              <a:t>  </a:t>
            </a:r>
            <a:r>
              <a:rPr lang="fr-FR" sz="3900" b="1" dirty="0"/>
              <a:t>Malik</a:t>
            </a:r>
            <a:r>
              <a:rPr lang="fr-FR" sz="3900" dirty="0"/>
              <a:t> __________________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944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Le renard dévore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des</a:t>
            </a:r>
            <a:r>
              <a:rPr kumimoji="0" lang="fr-FR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poule</a:t>
            </a:r>
            <a:r>
              <a:rPr kumimoji="0" lang="fr-FR" sz="360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fr-FR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rousse</a:t>
            </a:r>
            <a:r>
              <a:rPr kumimoji="0" lang="fr-FR" sz="360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fontAlgn="t"/>
            <a:r>
              <a:rPr lang="fr-FR" sz="3600" b="1" dirty="0"/>
              <a:t>Malik</a:t>
            </a:r>
            <a:r>
              <a:rPr lang="fr-FR" sz="3600" dirty="0"/>
              <a:t> récit</a:t>
            </a:r>
            <a:r>
              <a:rPr lang="fr-FR" sz="3600" u="sng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</a:t>
            </a:r>
            <a:r>
              <a:rPr lang="fr-FR" sz="3600" u="sng" dirty="0">
                <a:solidFill>
                  <a:srgbClr val="FF0000"/>
                </a:solidFill>
              </a:rPr>
              <a:t>sa</a:t>
            </a:r>
            <a:r>
              <a:rPr lang="fr-FR" sz="3600" dirty="0"/>
              <a:t> poésie.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063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/ </a:t>
            </a: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:</a:t>
            </a:r>
          </a:p>
          <a:p>
            <a:endParaRPr lang="fr-FR" dirty="0"/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r>
              <a:rPr kumimoji="0" lang="fr-FR" sz="4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Léa mange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une</a:t>
            </a:r>
            <a:r>
              <a:rPr kumimoji="0" lang="fr-FR" sz="4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pomme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 _________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trois________</a:t>
            </a:r>
            <a:r>
              <a:rPr lang="fr-FR" sz="44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/ </a:t>
            </a: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endParaRPr lang="fr-FR" dirty="0"/>
          </a:p>
          <a:p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Léa mange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trois </a:t>
            </a:r>
            <a:r>
              <a:rPr kumimoji="0" lang="fr-FR" sz="4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pomme</a:t>
            </a:r>
            <a:r>
              <a:rPr kumimoji="0" lang="fr-FR" sz="440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fr-FR" sz="4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6272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Il cherche </a:t>
            </a:r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son</a:t>
            </a: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ballon</a:t>
            </a: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None/>
              <a:tabLst/>
              <a:defRPr/>
            </a:pP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 _________</a:t>
            </a:r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ses________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Paul</a:t>
            </a: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regarde l’aquarium.</a:t>
            </a: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None/>
              <a:tabLst/>
              <a:defRPr/>
            </a:pP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 </a:t>
            </a:r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Paul et Clémentine </a:t>
            </a: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_____________.</a:t>
            </a:r>
            <a:endParaRPr kumimoji="0" lang="fr-FR" sz="4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89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Il cherche </a:t>
            </a: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ses </a:t>
            </a:r>
            <a:r>
              <a:rPr kumimoji="0" lang="fr-FR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ballon</a:t>
            </a:r>
            <a:r>
              <a:rPr kumimoji="0" lang="fr-FR" sz="400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fr-FR" sz="4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Paul et Clémentine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regarde</a:t>
            </a:r>
            <a:r>
              <a:rPr kumimoji="0" lang="fr-FR" sz="40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nt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l’aquarium.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415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594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sz="4500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65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Les enfants écrivent </a:t>
            </a:r>
            <a:r>
              <a:rPr kumimoji="0" lang="fr-FR" sz="6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des</a:t>
            </a:r>
            <a:r>
              <a:rPr kumimoji="0" lang="fr-FR" sz="65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histoires</a:t>
            </a:r>
            <a:r>
              <a:rPr kumimoji="0" lang="fr-FR" sz="6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  <a:defRPr/>
            </a:pPr>
            <a:r>
              <a:rPr kumimoji="0" lang="fr-FR" sz="6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  </a:t>
            </a:r>
            <a:r>
              <a:rPr kumimoji="0" lang="fr-FR" sz="65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Les enfants écrivent </a:t>
            </a:r>
            <a:r>
              <a:rPr kumimoji="0" lang="fr-FR" sz="6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une </a:t>
            </a:r>
            <a:r>
              <a:rPr kumimoji="0" lang="fr-FR" sz="6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_______.</a:t>
            </a:r>
          </a:p>
          <a:p>
            <a:pPr marL="0" indent="0">
              <a:buNone/>
            </a:pPr>
            <a:endParaRPr lang="fr-FR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4500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fontAlgn="t"/>
            <a:r>
              <a:rPr lang="fr-FR" sz="6500" b="1" dirty="0"/>
              <a:t>Ta sœur </a:t>
            </a:r>
            <a:r>
              <a:rPr lang="fr-FR" sz="6500" dirty="0"/>
              <a:t>joue dehors.</a:t>
            </a:r>
          </a:p>
          <a:p>
            <a:pPr marL="0" indent="0" fontAlgn="t">
              <a:buNone/>
            </a:pPr>
            <a:r>
              <a:rPr lang="fr-FR" sz="6500" dirty="0"/>
              <a:t>   </a:t>
            </a:r>
            <a:r>
              <a:rPr lang="fr-FR" sz="6500" b="1" dirty="0"/>
              <a:t>Ta sœur et ton frère </a:t>
            </a:r>
            <a:r>
              <a:rPr lang="fr-FR" sz="6500" dirty="0"/>
              <a:t>_____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95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59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sz="4300" dirty="0"/>
          </a:p>
          <a:p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Les enfants </a:t>
            </a: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écriv</a:t>
            </a:r>
            <a:r>
              <a:rPr kumimoji="0" lang="fr-FR" sz="430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ent</a:t>
            </a:r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une </a:t>
            </a: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histoire</a:t>
            </a: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fontAlgn="t"/>
            <a:r>
              <a:rPr lang="fr-FR" sz="4300" b="1" dirty="0"/>
              <a:t>Ta sœur et ton frère </a:t>
            </a:r>
            <a:r>
              <a:rPr lang="fr-FR" sz="4300" dirty="0"/>
              <a:t>joue</a:t>
            </a:r>
            <a:r>
              <a:rPr lang="fr-FR" sz="4300" u="sng" dirty="0">
                <a:solidFill>
                  <a:srgbClr val="FF0000"/>
                </a:solidFill>
              </a:rPr>
              <a:t>nt</a:t>
            </a:r>
            <a:r>
              <a:rPr lang="fr-FR" sz="4300" dirty="0">
                <a:solidFill>
                  <a:srgbClr val="00B050"/>
                </a:solidFill>
              </a:rPr>
              <a:t> </a:t>
            </a:r>
            <a:r>
              <a:rPr lang="fr-FR" sz="4300" dirty="0"/>
              <a:t>dehors.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044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6272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274320" marR="0" lvl="0" indent="-27432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Il achète </a:t>
            </a:r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un</a:t>
            </a:r>
            <a:r>
              <a:rPr kumimoji="0" lang="fr-FR" sz="43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journal</a:t>
            </a: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None/>
              <a:tabLst/>
              <a:defRPr/>
            </a:pP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________</a:t>
            </a:r>
            <a:r>
              <a:rPr kumimoji="0" lang="fr-FR" sz="4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des</a:t>
            </a:r>
            <a:r>
              <a:rPr kumimoji="0" lang="fr-FR" sz="4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________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fontAlgn="t"/>
            <a:r>
              <a:rPr lang="fr-FR" sz="4600" b="1" dirty="0"/>
              <a:t>Le soleil </a:t>
            </a:r>
            <a:r>
              <a:rPr lang="fr-FR" sz="4600" dirty="0"/>
              <a:t>brille dans le ciel.</a:t>
            </a:r>
          </a:p>
          <a:p>
            <a:pPr marL="0" indent="0" fontAlgn="t">
              <a:buNone/>
            </a:pPr>
            <a:r>
              <a:rPr lang="fr-FR" sz="4600" dirty="0"/>
              <a:t>   </a:t>
            </a:r>
            <a:r>
              <a:rPr lang="fr-FR" sz="4600" b="1" dirty="0"/>
              <a:t>Les étoiles </a:t>
            </a:r>
            <a:r>
              <a:rPr lang="fr-FR" sz="4600" dirty="0"/>
              <a:t>______________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799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kumimoji="0" lang="fr-FR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Il achète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des </a:t>
            </a:r>
            <a:r>
              <a:rPr kumimoji="0" lang="fr-FR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journ</a:t>
            </a:r>
            <a:r>
              <a:rPr kumimoji="0" lang="fr-FR" sz="360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aux</a:t>
            </a:r>
            <a:r>
              <a:rPr kumimoji="0" lang="fr-FR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fontAlgn="t"/>
            <a:r>
              <a:rPr lang="fr-FR" sz="3600" b="1" dirty="0"/>
              <a:t>Les étoiles </a:t>
            </a:r>
            <a:r>
              <a:rPr lang="fr-FR" sz="3600" dirty="0"/>
              <a:t>brille</a:t>
            </a:r>
            <a:r>
              <a:rPr lang="fr-FR" sz="3600" u="sng" dirty="0">
                <a:solidFill>
                  <a:srgbClr val="FF0000"/>
                </a:solidFill>
              </a:rPr>
              <a:t>nt</a:t>
            </a:r>
            <a:r>
              <a:rPr lang="fr-FR" sz="3600" dirty="0">
                <a:solidFill>
                  <a:srgbClr val="00B050"/>
                </a:solidFill>
              </a:rPr>
              <a:t> </a:t>
            </a:r>
            <a:r>
              <a:rPr lang="fr-FR" sz="3600" dirty="0"/>
              <a:t>dans le ciel.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761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233</Words>
  <Application>Microsoft Office PowerPoint</Application>
  <PresentationFormat>Grand écran</PresentationFormat>
  <Paragraphs>112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 2</vt:lpstr>
      <vt:lpstr>Thème Office</vt:lpstr>
      <vt:lpstr>Rituel 1</vt:lpstr>
      <vt:lpstr>Transforme</vt:lpstr>
      <vt:lpstr>Correction</vt:lpstr>
      <vt:lpstr>Transforme</vt:lpstr>
      <vt:lpstr>Correction</vt:lpstr>
      <vt:lpstr>Transforme</vt:lpstr>
      <vt:lpstr>Correction</vt:lpstr>
      <vt:lpstr>Transforme</vt:lpstr>
      <vt:lpstr>Correction</vt:lpstr>
      <vt:lpstr>Transforme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18</cp:revision>
  <dcterms:created xsi:type="dcterms:W3CDTF">2021-07-17T07:25:24Z</dcterms:created>
  <dcterms:modified xsi:type="dcterms:W3CDTF">2021-11-01T08:22:20Z</dcterms:modified>
</cp:coreProperties>
</file>